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81" d="100"/>
          <a:sy n="81" d="100"/>
        </p:scale>
        <p:origin x="74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E9AD90-072C-4665-B3A3-27BBE5E32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EC6E63E-FB7B-4A77-ADC4-89BB017C29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AC1878-608A-4F26-8461-82B362194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357E-BBAE-47D1-973D-4E4C95E50B8F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893D93-74F7-491E-8C90-1BBC03B8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425AAC-6407-4E24-94AA-7994B6D7E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E582-37F9-4EB5-80CB-1A4C7EA9E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735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DE3216-F126-41E7-84AD-88EDA6C4B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4C6247D-722E-432C-9F5D-2BD71D4E22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B78E67-080B-4867-AD24-50E7B6F4C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357E-BBAE-47D1-973D-4E4C95E50B8F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848EB0-3B2D-47CE-BC4A-3502DB3E4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F3C77B-81FC-4587-AA90-6DD09EC8B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E582-37F9-4EB5-80CB-1A4C7EA9E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886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39E28AB-5B22-4E06-8F35-68C0F4CC03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95C2E07-A5F0-4409-BC8C-48048A6A9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7732DB-F80C-46AD-AC7E-3A452300D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357E-BBAE-47D1-973D-4E4C95E50B8F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ACC02B-E24E-4AAE-B952-F8E49E512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D30099-2231-4EC2-BF5F-15332C3B0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E582-37F9-4EB5-80CB-1A4C7EA9E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053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060FFD-8B80-4C46-BF3B-B4E734C91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3F9203-EF16-4FCF-BDD1-7E2E7726A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4F2C54-F7FD-4EC1-90BF-ADE1E941A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357E-BBAE-47D1-973D-4E4C95E50B8F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527749-8856-459D-AD7B-EB0C4D751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1FE9E9-9875-47E9-84B2-B5357304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E582-37F9-4EB5-80CB-1A4C7EA9E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9510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ABEEDC-ED4F-4E04-BAFE-C235CF8F4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D603C6-A093-4E51-B5A5-E485809B0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829D31-BFF5-4B28-A528-7AC937394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357E-BBAE-47D1-973D-4E4C95E50B8F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397719-D299-4B9B-9BD3-0988E467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C3AC91-640F-4A3B-861A-8C84F43C8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E582-37F9-4EB5-80CB-1A4C7EA9E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655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987F13-7279-4717-8544-2B4F190C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5CC119-3B1A-4F61-9379-9834F80821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A49D23D-D790-437F-8E6A-E5AF1F6243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468D2A1-5C20-49FD-BD2C-C52B4F672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357E-BBAE-47D1-973D-4E4C95E50B8F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9C01F5A-7FA5-40D0-9549-65FAD1DB9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DCF5519-5E9C-442D-972B-560BBA6C3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E582-37F9-4EB5-80CB-1A4C7EA9E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0730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7901C1-1784-4689-8D5B-754914552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1EB7813-FB3F-48F0-BEFA-47A617B05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112188-53A4-459A-8ED4-EF451363E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C56528D-63D9-48AC-9A35-9B4863A7D2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3004956-1F06-4F80-911C-18EAD7EB53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6DF069C-E6BF-4DFA-BAF8-371589FB2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357E-BBAE-47D1-973D-4E4C95E50B8F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42C4BC8-AF55-4D6E-87F3-321A21C3B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81C1FC-DCAA-4742-9E08-1D113CDC3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E582-37F9-4EB5-80CB-1A4C7EA9E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04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51DF61-8835-4AFF-85B1-3E3837085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7DD5B57-55C8-4137-924B-C1D0FF2BF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357E-BBAE-47D1-973D-4E4C95E50B8F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AC3654-F48A-4741-83B4-8BB18F7A2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2AB25DD-7CDC-45FC-8040-ED530FF4E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E582-37F9-4EB5-80CB-1A4C7EA9E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420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9A53882-2D9C-4FE3-B6F8-C8DED19C7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357E-BBAE-47D1-973D-4E4C95E50B8F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5AE1763-F2DE-48A5-82CB-68DD10D08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7E4119D-A523-4C03-9166-B6E762E01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E582-37F9-4EB5-80CB-1A4C7EA9E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10EB0F-8B1F-4A93-91AC-520B7484C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0F8CEC-51FE-4C49-90BD-0E2F38276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189F9FF-415B-45F0-8463-9B4F76A2F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64DD09-8981-425E-9148-D927B193D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357E-BBAE-47D1-973D-4E4C95E50B8F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E85B171-8B4B-4D24-B17B-97E526E8D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620C2D-B125-4AC0-A95C-9C4BF2477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E582-37F9-4EB5-80CB-1A4C7EA9E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4630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A29C5A-291B-4B70-A855-97830B98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68E35C0-F2FE-47FD-BBAE-17ED3C6872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FE68F53-FEB3-49C6-8295-093332469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873CEFC-FC58-47DD-B6D5-58AD85609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357E-BBAE-47D1-973D-4E4C95E50B8F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34B501A-8D57-4648-8B60-0850835A4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D46908C-AD74-4C40-8749-5D12B2B93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AE582-37F9-4EB5-80CB-1A4C7EA9E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88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9A42887-64BE-48C4-8406-724D71F8A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68216B-961F-41E1-B655-1F0EA5A52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9F475A-8D39-412D-97C1-415FC4DD7E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6357E-BBAE-47D1-973D-4E4C95E50B8F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C4F463-A147-4292-BF23-9CC40E3C53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7FA787-C3C9-4A24-9C0F-BDC5C6777C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AE582-37F9-4EB5-80CB-1A4C7EA9E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361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341" y="1527142"/>
            <a:ext cx="8691577" cy="3006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899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3400" y="499152"/>
            <a:ext cx="6826271" cy="613416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002" y="165070"/>
            <a:ext cx="801289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Filtre avec Adresse Mac en précisons URL à bloqué ou avec l’IP de l’appareil</a:t>
            </a:r>
            <a:endParaRPr lang="fr-F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7290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68051C-0769-4777-8FE0-D03F064F9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521" y="390101"/>
            <a:ext cx="6858957" cy="6077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471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521" y="423443"/>
            <a:ext cx="6858957" cy="601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3628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</Words>
  <Application>Microsoft Office PowerPoint</Application>
  <PresentationFormat>Grand écran</PresentationFormat>
  <Paragraphs>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 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Hamza</dc:creator>
  <cp:lastModifiedBy>Maximus</cp:lastModifiedBy>
  <cp:revision>5</cp:revision>
  <dcterms:created xsi:type="dcterms:W3CDTF">2026-02-12T14:35:54Z</dcterms:created>
  <dcterms:modified xsi:type="dcterms:W3CDTF">2026-02-13T08:48:29Z</dcterms:modified>
</cp:coreProperties>
</file>