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84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D7F8A-9C78-435D-9188-50E560BE7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40A858-A909-4B3C-859C-41C44E9B6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9BE7E6-762F-48FA-96C2-23A6279F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E2A520-BCC6-4213-BE57-67CB42AB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F62A84-E28E-49A9-A10D-FCE992D53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31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2AAAB-9C10-4D9A-81E2-A1B440EF6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E37286-0308-44A3-AC86-51FD6C321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A59E38-40DE-4449-8B90-46568DC2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C90555-A9EB-4419-B643-1F6C7814C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DA3947-8873-43F8-B7F0-A7915880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66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B29F76D-B1E9-4CDE-8EE3-48FABEA81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3F3A66-2656-49F1-941E-E4F27ED64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25174-59D9-4177-B101-DBE1D84C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8B40B1-BFF5-461C-BD72-501469844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0865BA-5054-4073-AC1A-0BD61BBE7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70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B9C62-2B63-41C3-98CF-E5E5E3342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7C28C6-589B-4091-9B83-A9C2D3D5F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D3F965-56C9-422D-B0A5-5B11C9A0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89FF27-6785-4246-9327-B0B116EC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0BA1A-3A6F-4C4E-9EE2-C8972E9E3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09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0126D4-875A-4906-9C21-EFCF6EF08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0E6B06-68D2-40AD-837B-6FDEA8A93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641BCC-2625-41AD-903C-5B6C3BCC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09FA5-1EE3-4CB2-B224-5003EC92F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ADAA8A-CEAB-40DC-9F4C-24C5FE7C9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8CD58-54B3-4CF6-9113-6DDF57ADD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0B579B-23A4-4761-A31B-A9063BD5E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766456-AE4F-43D4-8CBB-118FE2BF7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CD6A22-CC75-42F1-8955-86ED4E23A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ADE4C3-4656-47AF-86E0-16B379BA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FE66B0-98A0-4DF4-A19B-0C0659181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8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4BDFC1-639B-4488-B03D-E8ED17A77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1ECDF5-C048-49FD-A062-972C07443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D4E30E-A131-46B1-B584-F86F26E79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2E57E5-C983-4695-90A0-3A1E39E0BE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699245-DEEC-44EE-A0CE-A176464916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94EC44-C3B3-4F05-8CD7-43A171738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8C0E8B-5AE0-4463-B5D2-607DE0A6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6320CF-073B-4142-8975-A7F5948EA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91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46A754-29F1-482F-A6A1-D90001698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1A44BC8-E09B-4694-AB04-28056D0A0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1ADB4C-89DD-45C1-B2F6-EDE64D1A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9BAE60-753A-483F-80D1-AC0BF66F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8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F35CD94-9BCC-4527-A4F9-D8EDFF93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0395B29-CBFD-4EB6-B124-F78C8638F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A558C4-7AD4-4280-920C-57BDECBE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08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269AFD-683A-46C4-A088-B038153A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36F4DB-C0B8-4047-BF9F-94CB39096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1B814D-31C4-4117-8DE9-8E010A547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73EDCA-87E8-47F7-822C-635A66BF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F7A9C3-9E7A-4377-BCB7-8D56B308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F38F09-D6C9-45BE-8268-76F7F7F8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50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419E10-EA33-442F-B8BB-85474628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E7E49A2-C9D1-4258-869A-1C19FC198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55438C-25C6-46C6-8699-708C0A004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D7D0D8-4290-4D54-B3F5-801908BE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A92E89-EE90-42D0-A3C5-1CFBFBBC0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031B23-3895-4783-825C-DC8239227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45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AD4DB27-983C-41F0-8C46-8BD3D39E2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0682AD-490B-4957-8088-3ED374220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BF8412-1BC8-47C5-9FCF-7D429E442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B47F7-54F5-4218-9554-2257DEBD11E8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AA350F-82A0-4F69-B563-D4613AF38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5F90C9-80AD-4E7E-882F-878703A823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49B92-725F-4F77-8ACE-FC1BD02ADA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5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BF3637-051B-49F4-80C9-9B5C18F98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5CFAA2D-89D8-490F-B702-EAFC6F558A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638" y="1244339"/>
            <a:ext cx="11004724" cy="4454703"/>
          </a:xfrm>
        </p:spPr>
      </p:pic>
    </p:spTree>
    <p:extLst>
      <p:ext uri="{BB962C8B-B14F-4D97-AF65-F5344CB8AC3E}">
        <p14:creationId xmlns:p14="http://schemas.microsoft.com/office/powerpoint/2010/main" val="180486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315270-1E50-4DDD-8B03-42AF24EEC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19525"/>
            <a:ext cx="10050832" cy="5034520"/>
          </a:xfrm>
        </p:spPr>
      </p:pic>
    </p:spTree>
    <p:extLst>
      <p:ext uri="{BB962C8B-B14F-4D97-AF65-F5344CB8AC3E}">
        <p14:creationId xmlns:p14="http://schemas.microsoft.com/office/powerpoint/2010/main" val="225079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FF00A4-338C-41ED-9794-BB2AC8377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D0C2628-C197-4A94-9624-C7682CBA11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85263"/>
            <a:ext cx="10515600" cy="5139862"/>
          </a:xfrm>
        </p:spPr>
      </p:pic>
      <p:sp>
        <p:nvSpPr>
          <p:cNvPr id="6" name="Rectangle 5"/>
          <p:cNvSpPr/>
          <p:nvPr/>
        </p:nvSpPr>
        <p:spPr>
          <a:xfrm>
            <a:off x="7002" y="165070"/>
            <a:ext cx="801289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Adresse </a:t>
            </a:r>
            <a:r>
              <a:rPr lang="fr-FR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Mac en précisons URL à bloqué ou avec l’IP de l’appareil</a:t>
            </a:r>
            <a:endParaRPr lang="fr-F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851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E8B77A-2753-4E93-ADFD-C3092EF8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0066"/>
            <a:ext cx="10569487" cy="5160284"/>
          </a:xfrm>
        </p:spPr>
      </p:pic>
    </p:spTree>
    <p:extLst>
      <p:ext uri="{BB962C8B-B14F-4D97-AF65-F5344CB8AC3E}">
        <p14:creationId xmlns:p14="http://schemas.microsoft.com/office/powerpoint/2010/main" val="3222020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A7ABB8-4A46-469F-8637-2D241DA3E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27" y="735292"/>
            <a:ext cx="10959086" cy="5241302"/>
          </a:xfrm>
        </p:spPr>
      </p:pic>
    </p:spTree>
    <p:extLst>
      <p:ext uri="{BB962C8B-B14F-4D97-AF65-F5344CB8AC3E}">
        <p14:creationId xmlns:p14="http://schemas.microsoft.com/office/powerpoint/2010/main" val="24477929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</Words>
  <Application>Microsoft Office PowerPoint</Application>
  <PresentationFormat>Grand écran</PresentationFormat>
  <Paragraphs>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Hamza</dc:creator>
  <cp:lastModifiedBy>Maximus</cp:lastModifiedBy>
  <cp:revision>6</cp:revision>
  <dcterms:created xsi:type="dcterms:W3CDTF">2026-02-12T14:17:04Z</dcterms:created>
  <dcterms:modified xsi:type="dcterms:W3CDTF">2026-02-13T08:47:26Z</dcterms:modified>
</cp:coreProperties>
</file>