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B58F09-FBFF-4E09-81BB-B5A1618738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13A197-C15D-42BB-82EA-50CC61E2A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00228A-1C82-4DE0-B647-5CD1BC09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B9A96B-3849-43A5-A40A-E8837D5C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11011C-072B-4702-9679-AC3725091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310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632F81-7ED8-44CD-8C81-223DB235C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DD841C-D47C-4AE8-A215-0BBC21C97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A820DE-0EA5-4686-9A33-7C01085B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9CA564-D787-42CF-88F7-B570415D5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615FCD-73E2-4544-98FF-A58C5370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941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B8F9174-170C-44C6-8806-CB30BEDF04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AD87A4-46EE-4140-938A-E95C8276B7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8BD058-FFD5-4557-90A1-C8E5EA45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639C89-9492-44D2-8382-17070EC07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5EF2AB-F2E5-418F-9214-723AB7091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00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55C3D8-D24B-4439-9840-4171BD882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AEB79A-715E-4EFD-99A5-B60EE261C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8F48D7-4F7E-4425-BE48-7F3F0E358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F8B22C-82F2-49A5-92C2-6D3BA75F6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7DAC1D-AE88-497C-BD2A-143EE04DB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750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9E0ECF-C455-4CAC-98D9-E10129073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FFA920-3BB9-4577-805B-31E25ECF8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2ABFE0-7C75-4CC5-AF5C-654D08AA5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1FFC4F-4F1D-45D4-B45B-D77BF8A6C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847FC9-BB81-457E-834E-BB457FBA3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12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9D3CFA-9053-4366-BEBD-55C02E0E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981EC6-A95E-467E-AF10-58A596FE06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8DDD911-5F72-4A82-A13F-879AF06BB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C66240-E166-4FD1-832A-2A470E4EB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CDDE9F-BF8C-4B19-8121-D025F81BD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16C981-4BF2-4DD2-9856-0645F25ED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36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17374C-C072-4A52-8CBB-B268CE7EA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A9C793-77D8-4F2B-811C-A5E4FDB15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A885AF-D580-4162-9AFC-21AA8B19E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DB526-9E50-4651-8E14-BDDEE1340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12897B2-A440-479B-BD7D-609D6D5DA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DD4FFF2-8007-4541-BE96-9DE67E444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3A1220-B6EF-489F-B9C6-29E256A5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E0C91D-5941-45E6-ACBA-DFEB8E0B8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83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44D04D-3D7E-4131-BA59-33E8B0CF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597BB95-C04B-41BD-AE0A-8F13829C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4AEEC0-5AAF-41B4-B694-D92C192C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9D4C8E-4D3D-41C0-80CF-39DF8D3C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97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A3DDA6F-09F3-4A65-9C5C-00F5FD050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BA5AFDE-1056-4570-9BDF-D93D48CD4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FA1DEA4-5041-45B3-92D0-57F18FE5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776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506F30-C6FB-45A1-A92E-0E55CAA9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CBD44C-FC07-43B0-9C28-03CD8226A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0F7F9C-5522-467F-9A13-D24F776F5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8ACAEC-8B86-4817-9724-B971B78F4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51CF5F-2DF1-48E5-B08D-B79FB63DC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E05CEC-A4EB-4438-91F0-703742FAF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25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EDBED5-3178-49D8-B192-A46605CA4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859CE22-616B-4D37-BAD7-4D18595267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04D358-D3EC-4558-BB82-C0F4BF188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D0733B4-06B1-4794-BADA-F2C95E2E0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7FE60D-260E-40F8-BAA8-BFEEDC086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2C57CD-B160-4E37-8683-0771E037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339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E638581-C23D-44C5-9F5F-D14D5DB9B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C3CAC3-1D02-44B2-867F-84ECEB3F3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451CAD-E0AE-4F05-8ACA-029BFE275D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A183E-B721-48FD-8F94-E86519EFA5AD}" type="datetimeFigureOut">
              <a:rPr lang="fr-FR" smtClean="0"/>
              <a:t>13/02/2026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800269-3199-4510-9FD6-26EBCE9E32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AF86DC-1814-49BA-8D5F-440D2EE0E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C80E8-C56B-4C7C-929C-B7926505E4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5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0DA5928-81D8-4254-A768-04960A166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C4CE1910-AD51-47E8-A960-7094B56691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289683"/>
            <a:ext cx="10515600" cy="4126235"/>
          </a:xfrm>
        </p:spPr>
      </p:pic>
    </p:spTree>
    <p:extLst>
      <p:ext uri="{BB962C8B-B14F-4D97-AF65-F5344CB8AC3E}">
        <p14:creationId xmlns:p14="http://schemas.microsoft.com/office/powerpoint/2010/main" val="1732740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C4A730-36FF-4B84-8D90-B8FDAB2DB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308" y="611979"/>
            <a:ext cx="10517068" cy="601111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74015" y="77207"/>
            <a:ext cx="263546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Filtre avec </a:t>
            </a:r>
            <a:r>
              <a:rPr lang="fr-FR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URL</a:t>
            </a:r>
            <a:endParaRPr lang="fr-F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192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FDB49D-DB45-49AE-A3B2-826B6B68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728" y="204337"/>
            <a:ext cx="11412543" cy="644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9689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</Words>
  <Application>Microsoft Office PowerPoint</Application>
  <PresentationFormat>Grand écran</PresentationFormat>
  <Paragraphs>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Hamza</dc:creator>
  <cp:lastModifiedBy>Maximus</cp:lastModifiedBy>
  <cp:revision>6</cp:revision>
  <dcterms:created xsi:type="dcterms:W3CDTF">2026-02-12T14:42:09Z</dcterms:created>
  <dcterms:modified xsi:type="dcterms:W3CDTF">2026-02-13T08:44:10Z</dcterms:modified>
</cp:coreProperties>
</file>