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649B-C91D-482C-AAB5-C83E923FE3D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DE8B-B2E6-4972-B840-69F32706C8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750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649B-C91D-482C-AAB5-C83E923FE3D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DE8B-B2E6-4972-B840-69F32706C8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3678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649B-C91D-482C-AAB5-C83E923FE3D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DE8B-B2E6-4972-B840-69F32706C8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1401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649B-C91D-482C-AAB5-C83E923FE3D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DE8B-B2E6-4972-B840-69F32706C8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8970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649B-C91D-482C-AAB5-C83E923FE3D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DE8B-B2E6-4972-B840-69F32706C8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8100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649B-C91D-482C-AAB5-C83E923FE3D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DE8B-B2E6-4972-B840-69F32706C8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526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649B-C91D-482C-AAB5-C83E923FE3D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DE8B-B2E6-4972-B840-69F32706C8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0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649B-C91D-482C-AAB5-C83E923FE3D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DE8B-B2E6-4972-B840-69F32706C8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8130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649B-C91D-482C-AAB5-C83E923FE3D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DE8B-B2E6-4972-B840-69F32706C8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73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649B-C91D-482C-AAB5-C83E923FE3D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DE8B-B2E6-4972-B840-69F32706C8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409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649B-C91D-482C-AAB5-C83E923FE3D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DE8B-B2E6-4972-B840-69F32706C8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347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B649B-C91D-482C-AAB5-C83E923FE3D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BDE8B-B2E6-4972-B840-69F32706C8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1218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588" y="963716"/>
            <a:ext cx="10188823" cy="4930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77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5669" y="661982"/>
            <a:ext cx="6858957" cy="601111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74015" y="77207"/>
            <a:ext cx="26354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Filtre avec </a:t>
            </a:r>
            <a:r>
              <a:rPr lang="fr-FR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URL</a:t>
            </a:r>
            <a:endParaRPr lang="fr-FR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5767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4905" y="661982"/>
            <a:ext cx="6982799" cy="601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608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5547" y="423443"/>
            <a:ext cx="7020905" cy="601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2564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</Words>
  <Application>Microsoft Office PowerPoint</Application>
  <PresentationFormat>Grand écran</PresentationFormat>
  <Paragraphs>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Maximus</dc:creator>
  <cp:lastModifiedBy>Maximus</cp:lastModifiedBy>
  <cp:revision>3</cp:revision>
  <dcterms:created xsi:type="dcterms:W3CDTF">2026-02-12T15:22:36Z</dcterms:created>
  <dcterms:modified xsi:type="dcterms:W3CDTF">2026-02-13T08:43:29Z</dcterms:modified>
</cp:coreProperties>
</file>