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07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72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67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05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71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3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055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80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10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49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45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0BB02-321D-4777-8F44-E837ECC98CCC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71823-994F-474D-B91E-2005CBD539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33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21" y="1083852"/>
            <a:ext cx="11885101" cy="405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17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388" y="612286"/>
            <a:ext cx="7973538" cy="601111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23941" y="27511"/>
            <a:ext cx="41096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Adresse Mac</a:t>
            </a:r>
            <a:endParaRPr lang="fr-F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938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415" y="423443"/>
            <a:ext cx="8021169" cy="60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598" y="1418944"/>
            <a:ext cx="9878804" cy="40201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61032" y="27511"/>
            <a:ext cx="26354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URL</a:t>
            </a:r>
            <a:endParaRPr lang="fr-F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92858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</Words>
  <Application>Microsoft Office PowerPoint</Application>
  <PresentationFormat>Grand écran</PresentationFormat>
  <Paragraphs>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Maximus</dc:creator>
  <cp:lastModifiedBy>Maximus</cp:lastModifiedBy>
  <cp:revision>4</cp:revision>
  <dcterms:created xsi:type="dcterms:W3CDTF">2026-02-13T08:15:19Z</dcterms:created>
  <dcterms:modified xsi:type="dcterms:W3CDTF">2026-02-13T10:00:32Z</dcterms:modified>
</cp:coreProperties>
</file>