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05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47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7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19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2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07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4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7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0F5F-9BAC-497C-BB7A-24EAF7D77DD9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15E1-6588-48F4-B459-220155D5D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9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2" y="652317"/>
            <a:ext cx="11581462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4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83" y="834535"/>
            <a:ext cx="10097800" cy="5221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959" y="160440"/>
            <a:ext cx="4109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 avec Adresse Mac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16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914049"/>
            <a:ext cx="10240804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6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779006"/>
            <a:ext cx="11117972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13" y="1470992"/>
            <a:ext cx="11330652" cy="36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914049"/>
            <a:ext cx="10955279" cy="5029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959" y="160440"/>
            <a:ext cx="4109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 avec Adresse Mac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4" y="993562"/>
            <a:ext cx="10405913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7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30" y="1882006"/>
            <a:ext cx="8314140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2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Grand écran</PresentationFormat>
  <Paragraphs>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Maximus</dc:creator>
  <cp:lastModifiedBy>Maximus</cp:lastModifiedBy>
  <cp:revision>4</cp:revision>
  <dcterms:created xsi:type="dcterms:W3CDTF">2026-02-12T15:31:05Z</dcterms:created>
  <dcterms:modified xsi:type="dcterms:W3CDTF">2026-02-12T16:51:23Z</dcterms:modified>
</cp:coreProperties>
</file>