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61" r:id="rId5"/>
    <p:sldId id="259" r:id="rId6"/>
    <p:sldId id="260" r:id="rId7"/>
    <p:sldId id="263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BF3-A13C-417D-9A05-E481A45F1E9B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4E12F-033E-44CA-BBDF-1630787E2B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5038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BF3-A13C-417D-9A05-E481A45F1E9B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4E12F-033E-44CA-BBDF-1630787E2B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4010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BF3-A13C-417D-9A05-E481A45F1E9B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4E12F-033E-44CA-BBDF-1630787E2B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6634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BF3-A13C-417D-9A05-E481A45F1E9B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4E12F-033E-44CA-BBDF-1630787E2B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0485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BF3-A13C-417D-9A05-E481A45F1E9B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4E12F-033E-44CA-BBDF-1630787E2B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1148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BF3-A13C-417D-9A05-E481A45F1E9B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4E12F-033E-44CA-BBDF-1630787E2B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7865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BF3-A13C-417D-9A05-E481A45F1E9B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4E12F-033E-44CA-BBDF-1630787E2B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8606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BF3-A13C-417D-9A05-E481A45F1E9B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4E12F-033E-44CA-BBDF-1630787E2B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717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BF3-A13C-417D-9A05-E481A45F1E9B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4E12F-033E-44CA-BBDF-1630787E2B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1373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BF3-A13C-417D-9A05-E481A45F1E9B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4E12F-033E-44CA-BBDF-1630787E2B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3421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BF3-A13C-417D-9A05-E481A45F1E9B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4E12F-033E-44CA-BBDF-1630787E2B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97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9ABF3-A13C-417D-9A05-E481A45F1E9B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4E12F-033E-44CA-BBDF-1630787E2B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089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328" y="1325757"/>
            <a:ext cx="11583698" cy="2997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7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05" y="934683"/>
            <a:ext cx="10585174" cy="536495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10959" y="170379"/>
            <a:ext cx="410965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Filtre avec Adresse Mac</a:t>
            </a:r>
            <a:endParaRPr lang="fr-FR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5616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131" y="779006"/>
            <a:ext cx="11117972" cy="5121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63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522" y="924341"/>
            <a:ext cx="10724955" cy="459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25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48050" y="160440"/>
            <a:ext cx="263546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Filtre avec </a:t>
            </a:r>
            <a:r>
              <a:rPr lang="fr-FR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URL</a:t>
            </a:r>
            <a:endParaRPr lang="fr-FR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461" y="896522"/>
            <a:ext cx="10287000" cy="5136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9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98" y="894523"/>
            <a:ext cx="9847256" cy="499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74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920" y="844827"/>
            <a:ext cx="10159637" cy="4717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92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7</Words>
  <Application>Microsoft Office PowerPoint</Application>
  <PresentationFormat>Grand écran</PresentationFormat>
  <Paragraphs>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Maximus</dc:creator>
  <cp:lastModifiedBy>Maximus</cp:lastModifiedBy>
  <cp:revision>7</cp:revision>
  <dcterms:created xsi:type="dcterms:W3CDTF">2026-02-12T15:07:54Z</dcterms:created>
  <dcterms:modified xsi:type="dcterms:W3CDTF">2026-02-13T08:43:47Z</dcterms:modified>
</cp:coreProperties>
</file>